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(FR),Drome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(FR),Palavas les Flots (FR),Biarritz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(FR),Val d Isère (FR),Méribel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Deux Alpes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(FR),Montpellier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Val d Isè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Allemagne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Courchev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Allemagn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08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Nouvelle Caledonie (N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Allemagn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Allemagne Ly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Allemagne Toulous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8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Allemagn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Allemagne Languedoc Roussillon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Allemagn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Allemagne Saint Malo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Allemagne Lacana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trimestriell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Allemagn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1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